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 Slab"/>
      <p:regular r:id="rId18"/>
      <p:bold r:id="rId19"/>
    </p:embeddedFont>
    <p:embeddedFont>
      <p:font typeface="Robo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11" Type="http://schemas.openxmlformats.org/officeDocument/2006/relationships/slide" Target="slides/slide6.xml"/><Relationship Id="rId22" Type="http://schemas.openxmlformats.org/officeDocument/2006/relationships/font" Target="fonts/Roboto-italic.fntdata"/><Relationship Id="rId10" Type="http://schemas.openxmlformats.org/officeDocument/2006/relationships/slide" Target="slides/slide5.xml"/><Relationship Id="rId21" Type="http://schemas.openxmlformats.org/officeDocument/2006/relationships/font" Target="fonts/Robo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Slab-bold.fntdata"/><Relationship Id="rId6" Type="http://schemas.openxmlformats.org/officeDocument/2006/relationships/slide" Target="slides/slide1.xml"/><Relationship Id="rId18" Type="http://schemas.openxmlformats.org/officeDocument/2006/relationships/font" Target="fonts/RobotoSlab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0732f68c8f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0732f68c8f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0732f68c8f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0732f68c8f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0732f68c8f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0732f68c8f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732f68c8f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0732f68c8f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732f68c8f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732f68c8f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732f68c8f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0732f68c8f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732f68c8f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732f68c8f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732f68c8f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732f68c8f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732f68c8f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0732f68c8f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0732f68c8f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0732f68c8f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0732f68c8f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0732f68c8f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mailto:dstadtmiller@jecsd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Understanding the Dignity for All Students Act (DASA)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Daniel Stadtmiller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Director of Health, PE, and Athletics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DASA Coordinator - JEHS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I help as a parent?</a:t>
            </a:r>
            <a:endParaRPr/>
          </a:p>
        </p:txBody>
      </p:sp>
      <p:sp>
        <p:nvSpPr>
          <p:cNvPr id="124" name="Google Shape;124;p2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502" y="1709377"/>
            <a:ext cx="7592475" cy="24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Google Shape;13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9175" y="422059"/>
            <a:ext cx="8441525" cy="389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37" name="Google Shape;137;p2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 Information: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Dan Stadtmiller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Director of Health, PE, and Athletics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DASA Coordinator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315-689-8510 x 1007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dstadtmiller@jecsd.org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DASA?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6125" y="1131038"/>
            <a:ext cx="6611725" cy="379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1663" y="85725"/>
            <a:ext cx="5400675" cy="497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7875" y="360865"/>
            <a:ext cx="6452800" cy="442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Bullying can be…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Physical - hitting, kicking, spitting, pushing and/or taking personal belongings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Verbal - taunting, malicious teasing, name calling and/or making threats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Psychological - spreading rumors, manipulating social relationships and/or engaging in social exclusion, extortion, and intimidation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Cyber - occurs when harassment or bullying happens through any form of electronic communication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Cyberbullying can occur off campus and is punishable in-school if it could cause a disruption to the building.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considered a DASA-Level Incident?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2250" y="1736650"/>
            <a:ext cx="7691149" cy="276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I file a DASA Complaint?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DASA Complaint Forms are available online (DASA Page) and in each buildings main office and guidance office.  Forms should be turned into the building principal or DASA Coordinator.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DASA Coordinators: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EE - Rob McIntyre and Nicole Bloodgood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MS/JEDIS - Meghan Fedigan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HS - Dan Stadtmiller and Laurie Spencer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happens when I file a DASA?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9325" y="1609025"/>
            <a:ext cx="7304151" cy="284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happens when I file a DASA?</a:t>
            </a:r>
            <a:endParaRPr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175" y="1589428"/>
            <a:ext cx="8323925" cy="318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